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2" r:id="rId3"/>
    <p:sldId id="259" r:id="rId4"/>
    <p:sldId id="257" r:id="rId5"/>
    <p:sldId id="258" r:id="rId6"/>
    <p:sldId id="263" r:id="rId7"/>
    <p:sldId id="270" r:id="rId8"/>
    <p:sldId id="265" r:id="rId9"/>
    <p:sldId id="269" r:id="rId10"/>
    <p:sldId id="268" r:id="rId11"/>
    <p:sldId id="266" r:id="rId12"/>
    <p:sldId id="264" r:id="rId13"/>
    <p:sldId id="267" r:id="rId14"/>
    <p:sldId id="261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72168-E25B-447F-92A7-FAE0AC8360DF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EAFB7-1926-4C63-A249-317470670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783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EAFB7-1926-4C63-A249-31747067095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5087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EAFB7-1926-4C63-A249-31747067095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830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8479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65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1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3907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871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149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754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611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251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779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0540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E7CC5-C549-4529-99D8-FFB61E916662}" type="datetimeFigureOut">
              <a:rPr lang="ru-RU" smtClean="0"/>
              <a:pPr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A6F0B-4417-40A1-83C2-8A55F3FB1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2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6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06" y="1916935"/>
            <a:ext cx="7931476" cy="44494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5691" y="394080"/>
            <a:ext cx="4468755" cy="1146147"/>
          </a:xfrm>
          <a:prstGeom prst="rect">
            <a:avLst/>
          </a:prstGeom>
        </p:spPr>
      </p:pic>
      <p:pic>
        <p:nvPicPr>
          <p:cNvPr id="6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820" t="59785" r="32367" b="9480"/>
          <a:stretch/>
        </p:blipFill>
        <p:spPr bwMode="auto">
          <a:xfrm>
            <a:off x="0" y="5222631"/>
            <a:ext cx="645461" cy="163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1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41" t="5589" r="30836" b="45468"/>
          <a:stretch>
            <a:fillRect/>
          </a:stretch>
        </p:blipFill>
        <p:spPr bwMode="auto">
          <a:xfrm>
            <a:off x="11155363" y="0"/>
            <a:ext cx="1036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Иностранный язык_7\Desktop\1648547259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1354" y="143220"/>
            <a:ext cx="2588964" cy="2346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5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0585" y="307731"/>
            <a:ext cx="1061231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alt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 - это не просто спорт.</a:t>
            </a:r>
            <a:b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делают человека мудрее и дальновиднее,</a:t>
            </a:r>
            <a:b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объективно оценивать сложившуюся ситуацию,</a:t>
            </a:r>
            <a:b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просчитывать поступки на несколько "ходов" вперёд". </a:t>
            </a:r>
            <a:br>
              <a:rPr lang="ru-RU" alt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В.В.Путин</a:t>
            </a: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0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82476" y="0"/>
            <a:ext cx="2009524" cy="800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5903" y="5035138"/>
            <a:ext cx="3346994" cy="1822862"/>
          </a:xfrm>
          <a:prstGeom prst="rect">
            <a:avLst/>
          </a:prstGeom>
        </p:spPr>
      </p:pic>
      <p:pic>
        <p:nvPicPr>
          <p:cNvPr id="7" name="Picture 3" descr="C:\Users\Иностранный язык_7\Desktop\16485439874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1656" y="2608158"/>
            <a:ext cx="4061094" cy="2630017"/>
          </a:xfrm>
          <a:prstGeom prst="rect">
            <a:avLst/>
          </a:prstGeom>
          <a:noFill/>
        </p:spPr>
      </p:pic>
      <p:pic>
        <p:nvPicPr>
          <p:cNvPr id="8" name="Picture 3" descr="C:\Users\Иностранный язык_7\Desktop\16485472222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6499" y="440674"/>
            <a:ext cx="2633813" cy="6037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996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45" y="2413488"/>
            <a:ext cx="5947993" cy="39653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9" y="1448775"/>
            <a:ext cx="5278318" cy="3518879"/>
          </a:xfrm>
          <a:prstGeom prst="rect">
            <a:avLst/>
          </a:prstGeom>
        </p:spPr>
      </p:pic>
      <p:pic>
        <p:nvPicPr>
          <p:cNvPr id="4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0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50100" y="1"/>
            <a:ext cx="2141900" cy="8440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138" y="298938"/>
            <a:ext cx="6552100" cy="545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60164" y="385590"/>
            <a:ext cx="8152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Открытие Центра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46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0" y="1254614"/>
            <a:ext cx="6334490" cy="4222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30" y="1072662"/>
            <a:ext cx="4168023" cy="5319346"/>
          </a:xfrm>
          <a:prstGeom prst="rect">
            <a:avLst/>
          </a:prstGeom>
        </p:spPr>
      </p:pic>
      <p:pic>
        <p:nvPicPr>
          <p:cNvPr id="5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0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30558" y="1"/>
            <a:ext cx="2061441" cy="9231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396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9" y="484553"/>
            <a:ext cx="3906716" cy="2663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16" y="3406337"/>
            <a:ext cx="4549532" cy="3033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138" y="948593"/>
            <a:ext cx="4196860" cy="3612390"/>
          </a:xfrm>
          <a:prstGeom prst="rect">
            <a:avLst/>
          </a:prstGeom>
        </p:spPr>
      </p:pic>
      <p:pic>
        <p:nvPicPr>
          <p:cNvPr id="6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0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18834" y="37650"/>
            <a:ext cx="2173165" cy="876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420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723" y="365124"/>
            <a:ext cx="10580077" cy="396948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3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0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57338" y="1"/>
            <a:ext cx="1834662" cy="879230"/>
          </a:xfrm>
          <a:prstGeom prst="rect">
            <a:avLst/>
          </a:prstGeom>
        </p:spPr>
      </p:pic>
      <p:pic>
        <p:nvPicPr>
          <p:cNvPr id="3074" name="Picture 2" descr="C:\Users\Иностранный язык_7\Desktop\1648543748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5783" y="760162"/>
            <a:ext cx="3904447" cy="5205929"/>
          </a:xfrm>
          <a:prstGeom prst="rect">
            <a:avLst/>
          </a:prstGeom>
          <a:noFill/>
        </p:spPr>
      </p:pic>
      <p:pic>
        <p:nvPicPr>
          <p:cNvPr id="3076" name="Picture 4" descr="C:\Users\Иностранный язык_7\Desktop\1648543987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749" y="308817"/>
            <a:ext cx="4068437" cy="3503018"/>
          </a:xfrm>
          <a:prstGeom prst="rect">
            <a:avLst/>
          </a:prstGeom>
          <a:noFill/>
        </p:spPr>
      </p:pic>
      <p:pic>
        <p:nvPicPr>
          <p:cNvPr id="3077" name="Picture 5" descr="C:\Users\Иностранный язык_7\Desktop\16485439874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4735" y="2610997"/>
            <a:ext cx="30861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43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Иностранный язык_7\Desktop\1648543748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759" y="559718"/>
            <a:ext cx="4302660" cy="5736880"/>
          </a:xfrm>
          <a:prstGeom prst="rect">
            <a:avLst/>
          </a:prstGeom>
          <a:noFill/>
        </p:spPr>
      </p:pic>
      <p:pic>
        <p:nvPicPr>
          <p:cNvPr id="7" name="Picture 2" descr="C:\Users\Иностранный язык_7\Desktop\1648543987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5885" y="3767769"/>
            <a:ext cx="4071304" cy="2925436"/>
          </a:xfrm>
          <a:prstGeom prst="rect">
            <a:avLst/>
          </a:prstGeom>
          <a:noFill/>
        </p:spPr>
      </p:pic>
      <p:pic>
        <p:nvPicPr>
          <p:cNvPr id="8" name="Picture 4" descr="C:\Users\Иностранный язык_7\Downloads\16485474069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1902" y="253387"/>
            <a:ext cx="5674286" cy="3255484"/>
          </a:xfrm>
          <a:prstGeom prst="rect">
            <a:avLst/>
          </a:prstGeom>
          <a:noFill/>
        </p:spPr>
      </p:pic>
      <p:pic>
        <p:nvPicPr>
          <p:cNvPr id="9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0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3338" y="615462"/>
            <a:ext cx="966274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образования цифрового и гуманитарного профиля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«Точка роста»</a:t>
            </a:r>
          </a:p>
          <a:p>
            <a:endParaRPr lang="ru-RU" sz="2000" dirty="0" smtClean="0"/>
          </a:p>
          <a:p>
            <a:r>
              <a:rPr lang="ru-RU" sz="2000" dirty="0" smtClean="0"/>
              <a:t>    Центр образования цифрового и гуманитарного профиля «Точка роста» — это структурное подразделение школы, на базе которого осуществляется формирование современных компетенций и навыков у обучающихся, в том числе по предметным областям «Технология», «Информатика», «Основы безопасности жизнедеятельности», а во внеурочное время проводятся занятия по дополнительным образовательным программам цифрового, естественно-научного, технического и гуманитарного профилей, в том числе с использованием дистанционных форм обучения и сетевого партнерства.</a:t>
            </a:r>
          </a:p>
          <a:p>
            <a:endParaRPr lang="ru-RU" sz="2000" dirty="0"/>
          </a:p>
          <a:p>
            <a:endParaRPr lang="ru-RU" sz="2000" dirty="0" smtClean="0"/>
          </a:p>
          <a:p>
            <a:r>
              <a:rPr lang="ru-RU" sz="2000" dirty="0" smtClean="0"/>
              <a:t>Центр «Точка роста» создавался  в соответствии с Методическими рекомендациями </a:t>
            </a:r>
            <a:r>
              <a:rPr lang="ru-RU" sz="2000" dirty="0" err="1" smtClean="0"/>
              <a:t>Минпросвещения</a:t>
            </a:r>
            <a:r>
              <a:rPr lang="ru-RU" sz="2000" dirty="0" smtClean="0"/>
              <a:t> России, утвержденными Распоряжениями </a:t>
            </a:r>
            <a:r>
              <a:rPr lang="ru-RU" sz="2000" dirty="0" err="1" smtClean="0"/>
              <a:t>Минпросвещения</a:t>
            </a:r>
            <a:r>
              <a:rPr lang="ru-RU" sz="2000" dirty="0" smtClean="0"/>
              <a:t> от 01.03.2019 г. № 20 и № 23.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707" y="4858085"/>
            <a:ext cx="713294" cy="17314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65660" y="0"/>
            <a:ext cx="2126340" cy="9495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80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13" y="1126305"/>
            <a:ext cx="4987477" cy="2739489"/>
          </a:xfrm>
          <a:prstGeom prst="rect">
            <a:avLst/>
          </a:prstGeom>
        </p:spPr>
      </p:pic>
      <p:pic>
        <p:nvPicPr>
          <p:cNvPr id="4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82644" y="4957529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2168" y="3616396"/>
            <a:ext cx="4321216" cy="2612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56842" y="94307"/>
            <a:ext cx="7674956" cy="9607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4320" y="1659347"/>
            <a:ext cx="5752203" cy="10047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6395" y="4568998"/>
            <a:ext cx="5635869" cy="1172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182476" y="0"/>
            <a:ext cx="2009524" cy="9319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43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7487" y="914400"/>
            <a:ext cx="5117135" cy="2785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84573" y="914399"/>
            <a:ext cx="6356840" cy="27854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4314" y="4025114"/>
            <a:ext cx="4540308" cy="2643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73" y="3781929"/>
            <a:ext cx="6356840" cy="2982433"/>
          </a:xfrm>
          <a:prstGeom prst="rect">
            <a:avLst/>
          </a:prstGeom>
        </p:spPr>
      </p:pic>
      <p:pic>
        <p:nvPicPr>
          <p:cNvPr id="7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0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8315" y="325315"/>
            <a:ext cx="10383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                                         Стало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50218" y="1"/>
            <a:ext cx="2041782" cy="8397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923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55" y="1266094"/>
            <a:ext cx="5688622" cy="5169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368" y="1705710"/>
            <a:ext cx="5169877" cy="4290647"/>
          </a:xfrm>
          <a:prstGeom prst="rect">
            <a:avLst/>
          </a:prstGeom>
        </p:spPr>
      </p:pic>
      <p:pic>
        <p:nvPicPr>
          <p:cNvPr id="5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0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68315" y="597877"/>
            <a:ext cx="10137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Было                                           Стало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82476" y="0"/>
            <a:ext cx="2009524" cy="7736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852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34146" y="1718861"/>
            <a:ext cx="3474000" cy="1688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827" y="953930"/>
            <a:ext cx="4555640" cy="2312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406769"/>
            <a:ext cx="2938550" cy="5196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51" y="3602515"/>
            <a:ext cx="6498557" cy="3000506"/>
          </a:xfrm>
          <a:prstGeom prst="rect">
            <a:avLst/>
          </a:prstGeom>
        </p:spPr>
      </p:pic>
      <p:pic>
        <p:nvPicPr>
          <p:cNvPr id="8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0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1691" y="145036"/>
            <a:ext cx="1042767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Готовые помещения проекта "ТОЧКА РОСТА"</a:t>
            </a:r>
            <a:r>
              <a:rPr kumimoji="0" lang="ru-RU" altLang="ru-RU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/>
            </a:r>
            <a:br>
              <a:rPr kumimoji="0" lang="ru-RU" altLang="ru-RU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</a:br>
            <a:r>
              <a:rPr kumimoji="0" lang="ru-RU" altLang="ru-RU" sz="2900" b="0" i="0" u="none" strike="noStrike" kern="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 </a:t>
            </a:r>
            <a:r>
              <a:rPr kumimoji="0" lang="ru-RU" altLang="ru-RU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МКОУ</a:t>
            </a:r>
            <a:r>
              <a:rPr kumimoji="0" lang="ru-RU" altLang="ru-RU" sz="2900" b="1" i="0" u="none" strike="noStrike" kern="0" cap="none" spc="0" normalizeH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ru-RU" altLang="ru-RU" sz="2900" b="1" i="0" u="none" strike="noStrike" kern="0" cap="none" spc="0" normalizeH="0" noProof="0" dirty="0" err="1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Тарути</a:t>
            </a:r>
            <a:r>
              <a:rPr kumimoji="0" lang="ru-RU" altLang="ru-RU" sz="29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нская</a:t>
            </a:r>
            <a:r>
              <a:rPr kumimoji="0" lang="ru-RU" altLang="ru-RU" sz="2900" b="1" i="0" u="none" strike="noStrike" kern="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СОШ»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82476" y="66049"/>
            <a:ext cx="1924532" cy="7868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84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ностранный язык_7\Desktop\1648543943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884" y="462707"/>
            <a:ext cx="5456884" cy="4081749"/>
          </a:xfrm>
          <a:prstGeom prst="rect">
            <a:avLst/>
          </a:prstGeom>
          <a:noFill/>
        </p:spPr>
      </p:pic>
      <p:pic>
        <p:nvPicPr>
          <p:cNvPr id="2052" name="Picture 4" descr="C:\Users\Иностранный язык_7\Desktop\1648547204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8599" y="2263004"/>
            <a:ext cx="5480262" cy="4099236"/>
          </a:xfrm>
          <a:prstGeom prst="rect">
            <a:avLst/>
          </a:prstGeom>
          <a:noFill/>
        </p:spPr>
      </p:pic>
      <p:pic>
        <p:nvPicPr>
          <p:cNvPr id="5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0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4" y="3182815"/>
            <a:ext cx="3116660" cy="35257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9773" y="2076630"/>
            <a:ext cx="5635870" cy="3091926"/>
          </a:xfrm>
          <a:prstGeom prst="rect">
            <a:avLst/>
          </a:prstGeom>
        </p:spPr>
      </p:pic>
      <p:pic>
        <p:nvPicPr>
          <p:cNvPr id="6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2378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55624" y="87923"/>
            <a:ext cx="1050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борудования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82476" y="0"/>
            <a:ext cx="2009524" cy="738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7376" y="803049"/>
            <a:ext cx="3182388" cy="2280102"/>
          </a:xfrm>
          <a:prstGeom prst="rect">
            <a:avLst/>
          </a:prstGeom>
        </p:spPr>
      </p:pic>
      <p:pic>
        <p:nvPicPr>
          <p:cNvPr id="11" name="Picture 5" descr="C:\Users\Иностранный язык_7\Desktop\16485471339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86381" y="815248"/>
            <a:ext cx="3786131" cy="560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7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ностранный язык_7\Desktop\164854361851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1465" y="1388124"/>
            <a:ext cx="3788242" cy="5210979"/>
          </a:xfrm>
          <a:prstGeom prst="rect">
            <a:avLst/>
          </a:prstGeom>
          <a:noFill/>
        </p:spPr>
      </p:pic>
      <p:pic>
        <p:nvPicPr>
          <p:cNvPr id="6" name="Рисунок 10" descr="C:\Users\наташа\Downloads\ДЕКОРАТИВНЫЕ ЭЛЕМЕН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99" t="59785" r="33273" b="9480"/>
          <a:stretch>
            <a:fillRect/>
          </a:stretch>
        </p:blipFill>
        <p:spPr bwMode="auto">
          <a:xfrm>
            <a:off x="0" y="5124450"/>
            <a:ext cx="719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9623" y="1344057"/>
            <a:ext cx="2787268" cy="5255047"/>
          </a:xfrm>
          <a:prstGeom prst="rect">
            <a:avLst/>
          </a:prstGeom>
        </p:spPr>
      </p:pic>
      <p:pic>
        <p:nvPicPr>
          <p:cNvPr id="9" name="Picture 3" descr="C:\Users\Иностранный язык_7\Desktop\1648543629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624" y="341522"/>
            <a:ext cx="4021157" cy="3977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141</Words>
  <Application>Microsoft Office PowerPoint</Application>
  <PresentationFormat>Произвольный</PresentationFormat>
  <Paragraphs>17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     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Иностранный язык_7</cp:lastModifiedBy>
  <cp:revision>42</cp:revision>
  <dcterms:created xsi:type="dcterms:W3CDTF">2021-10-28T16:52:29Z</dcterms:created>
  <dcterms:modified xsi:type="dcterms:W3CDTF">2022-03-29T10:38:20Z</dcterms:modified>
</cp:coreProperties>
</file>